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2" r:id="rId5"/>
    <p:sldId id="266" r:id="rId6"/>
    <p:sldId id="267" r:id="rId7"/>
    <p:sldId id="263" r:id="rId8"/>
    <p:sldId id="264" r:id="rId9"/>
    <p:sldId id="259" r:id="rId10"/>
    <p:sldId id="265" r:id="rId11"/>
    <p:sldId id="268" r:id="rId12"/>
    <p:sldId id="269" r:id="rId13"/>
    <p:sldId id="270" r:id="rId14"/>
    <p:sldId id="260" r:id="rId15"/>
    <p:sldId id="26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876" autoAdjust="0"/>
  </p:normalViewPr>
  <p:slideViewPr>
    <p:cSldViewPr>
      <p:cViewPr varScale="1">
        <p:scale>
          <a:sx n="76" d="100"/>
          <a:sy n="76" d="100"/>
        </p:scale>
        <p:origin x="-19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E2C05-E9B9-4E37-A2CC-0552745DA293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7F929-64C6-4D3B-BA95-AFE8707DB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676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7F929-64C6-4D3B-BA95-AFE8707DB0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79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6000" dirty="0" smtClean="0"/>
              <a:t>I scored well on this slide as it does …..</a:t>
            </a:r>
          </a:p>
          <a:p>
            <a:r>
              <a:rPr lang="en-US" sz="6000" dirty="0" smtClean="0"/>
              <a:t>It links well with the next slide</a:t>
            </a:r>
            <a:r>
              <a:rPr lang="en-US" sz="6000" baseline="0" dirty="0" smtClean="0"/>
              <a:t> by me saying…….</a:t>
            </a:r>
          </a:p>
          <a:p>
            <a:r>
              <a:rPr lang="en-US" sz="6000" baseline="0" dirty="0" smtClean="0"/>
              <a:t>I must give the audience time to register when I say this as it is TOK vocabulary, maybe say it </a:t>
            </a:r>
            <a:r>
              <a:rPr lang="en-US" sz="6000" baseline="0" dirty="0" smtClean="0"/>
              <a:t>twice</a:t>
            </a:r>
          </a:p>
          <a:p>
            <a:r>
              <a:rPr lang="en-US" sz="6000" baseline="0" dirty="0" smtClean="0"/>
              <a:t>1</a:t>
            </a:r>
            <a:r>
              <a:rPr lang="en-US" sz="6000" baseline="30000" dirty="0" smtClean="0"/>
              <a:t>st</a:t>
            </a:r>
            <a:r>
              <a:rPr lang="en-US" sz="6000" baseline="0" dirty="0" smtClean="0"/>
              <a:t> September they will be out</a:t>
            </a:r>
            <a:endParaRPr lang="en-US" sz="6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7F929-64C6-4D3B-BA95-AFE8707DB0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31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Areas of knowledge: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7F929-64C6-4D3B-BA95-AFE8707DB0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33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 the students to report back</a:t>
            </a:r>
            <a:r>
              <a:rPr lang="en-US" baseline="0" dirty="0" smtClean="0"/>
              <a:t> on put 3/5 points on the board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7F929-64C6-4D3B-BA95-AFE8707DB0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40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Areas of knowledge: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7F929-64C6-4D3B-BA95-AFE8707DB00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33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Once again get feedback from the students</a:t>
            </a:r>
            <a:r>
              <a:rPr lang="en-US" baseline="0" dirty="0" smtClean="0"/>
              <a:t> and write it on </a:t>
            </a:r>
            <a:r>
              <a:rPr lang="en-US" baseline="0" smtClean="0"/>
              <a:t>the overhead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7F929-64C6-4D3B-BA95-AFE8707DB00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87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Sam’s Definition:  Its</a:t>
            </a:r>
            <a:r>
              <a:rPr lang="en-US" baseline="0" dirty="0" smtClean="0"/>
              <a:t> what you know and how you know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7F929-64C6-4D3B-BA95-AFE8707DB00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45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37F929-64C6-4D3B-BA95-AFE8707DB00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443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0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698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500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1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24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8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2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887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41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75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69FB-7BD4-4AB1-AEB9-0EED8AE889AA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88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A69FB-7BD4-4AB1-AEB9-0EED8AE889AA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DE73F-1154-41FB-9F76-14B2DBDA7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408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TOK: Year 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0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917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99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24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Sense Perception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537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591056"/>
            <a:ext cx="4876800" cy="4352544"/>
          </a:xfrm>
        </p:spPr>
      </p:pic>
    </p:spTree>
    <p:extLst>
      <p:ext uri="{BB962C8B-B14F-4D97-AF65-F5344CB8AC3E}">
        <p14:creationId xmlns:p14="http://schemas.microsoft.com/office/powerpoint/2010/main" val="46079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60" y="1600200"/>
            <a:ext cx="6848079" cy="4525963"/>
          </a:xfrm>
        </p:spPr>
      </p:pic>
    </p:spTree>
    <p:extLst>
      <p:ext uri="{BB962C8B-B14F-4D97-AF65-F5344CB8AC3E}">
        <p14:creationId xmlns:p14="http://schemas.microsoft.com/office/powerpoint/2010/main" val="258686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Book-keeping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 on to WIKI</a:t>
            </a:r>
          </a:p>
          <a:p>
            <a:r>
              <a:rPr lang="en-US" dirty="0" smtClean="0"/>
              <a:t>Look at plan</a:t>
            </a:r>
          </a:p>
          <a:p>
            <a:r>
              <a:rPr lang="en-US" dirty="0" smtClean="0"/>
              <a:t>Agree Presentations</a:t>
            </a:r>
          </a:p>
          <a:p>
            <a:pPr lvl="1"/>
            <a:r>
              <a:rPr lang="en-US" dirty="0" smtClean="0"/>
              <a:t>Presenter Notes </a:t>
            </a:r>
          </a:p>
          <a:p>
            <a:r>
              <a:rPr lang="en-US" dirty="0" smtClean="0"/>
              <a:t>Presentations evening idea</a:t>
            </a:r>
          </a:p>
          <a:p>
            <a:pPr lvl="1"/>
            <a:r>
              <a:rPr lang="en-US" dirty="0" smtClean="0"/>
              <a:t>Nov or Feb</a:t>
            </a:r>
          </a:p>
          <a:p>
            <a:r>
              <a:rPr lang="en-US" dirty="0" smtClean="0"/>
              <a:t>Essay titles? </a:t>
            </a:r>
          </a:p>
        </p:txBody>
      </p:sp>
    </p:spTree>
    <p:extLst>
      <p:ext uri="{BB962C8B-B14F-4D97-AF65-F5344CB8AC3E}">
        <p14:creationId xmlns:p14="http://schemas.microsoft.com/office/powerpoint/2010/main" val="310143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Areas of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own language what are the </a:t>
            </a:r>
            <a:r>
              <a:rPr lang="en-US" dirty="0" smtClean="0"/>
              <a:t>AOK </a:t>
            </a:r>
            <a:r>
              <a:rPr lang="en-US" dirty="0" smtClean="0"/>
              <a:t>with a brief definition?</a:t>
            </a:r>
          </a:p>
          <a:p>
            <a:r>
              <a:rPr lang="en-US" dirty="0" smtClean="0"/>
              <a:t>5 minutes in groups and then report 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38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8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616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95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Sciences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351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76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Ways of </a:t>
            </a:r>
            <a:r>
              <a:rPr lang="en-US" dirty="0" err="1" smtClean="0"/>
              <a:t>Knowings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own language what are the AOK with a brief definition?</a:t>
            </a:r>
          </a:p>
          <a:p>
            <a:r>
              <a:rPr lang="en-US" dirty="0" smtClean="0"/>
              <a:t>5 minutes in groups and then report 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2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190</Words>
  <Application>Microsoft Office PowerPoint</Application>
  <PresentationFormat>On-screen Show (4:3)</PresentationFormat>
  <Paragraphs>41</Paragraphs>
  <Slides>15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TOK: Year 13</vt:lpstr>
      <vt:lpstr>Book-keeping</vt:lpstr>
      <vt:lpstr>Review Areas of Knowledge</vt:lpstr>
      <vt:lpstr>Art</vt:lpstr>
      <vt:lpstr>Ethics</vt:lpstr>
      <vt:lpstr>The Sciences</vt:lpstr>
      <vt:lpstr>Natural Sciences</vt:lpstr>
      <vt:lpstr>Mathematics</vt:lpstr>
      <vt:lpstr>Review Ways of Knowings</vt:lpstr>
      <vt:lpstr>Emotion</vt:lpstr>
      <vt:lpstr>Reason</vt:lpstr>
      <vt:lpstr>Language</vt:lpstr>
      <vt:lpstr>Sense Perception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TOK: Year 13</dc:title>
  <dc:creator>Shane O'loghlin</dc:creator>
  <cp:lastModifiedBy>Shane O'loghlin</cp:lastModifiedBy>
  <cp:revision>12</cp:revision>
  <dcterms:created xsi:type="dcterms:W3CDTF">2012-08-22T14:03:09Z</dcterms:created>
  <dcterms:modified xsi:type="dcterms:W3CDTF">2012-08-23T12:12:52Z</dcterms:modified>
</cp:coreProperties>
</file>